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8" r:id="rId3"/>
    <p:sldId id="277" r:id="rId4"/>
    <p:sldId id="285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8123F0-A01C-2B15-A807-B4D7585C9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49FF3-7562-43BB-CC9D-059DE91CB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7328D-FB4D-558D-9BF7-13037EC86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88825-6C8D-49D0-B5DA-F1DAF551C6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62552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11714-84F6-BF0D-7FD0-7E92018C4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40BFB-56B5-37D9-D70E-DA79695E4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09624-12E1-F59F-6DE3-E416D022D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1542B-6B87-4532-81FE-04436DD836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57531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BEE65-C18C-B0EC-E1C3-F3DCCDE24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C0FF9-0B3C-A7CE-431E-3DDF12280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71411-7209-5164-878B-587261F6A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F0366-2B78-4EAC-A65E-1430751797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16355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F0FCDA-61D2-A922-2D28-2114657CC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6F7E28-68C4-88F9-D8A5-AD226E276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2A1A9-180F-7C10-C2C1-11D503851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01A51-0025-457D-8860-6D995B9215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69751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5EFAB-92B4-2497-BDAC-7062FB07C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D2C433-804C-01D4-E8A5-AAB237A9A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35117C-4CCF-C927-D7C4-27DC48FAF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2A7D5-D6F0-433D-A4B6-92B94C5B8F9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23082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89848C0-F09E-9343-5475-FC0C05A97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E0E1ED0-12BF-E0AB-FC00-AFCE81B85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AF3D34-E478-6D18-0F8A-2AA93EADB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ABC97-F4EE-42F2-B46E-51AA869EAD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62455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E5B84FF-1490-8998-FBB6-274F39C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3FB95D7-B970-393D-3299-486E916B8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F954A89-67D2-D70D-659F-2F34B5EBC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5C7A8-295D-4021-9FA8-6763137452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16318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286475B-DAA7-2C0B-6024-A36DD915F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2B91B0E-9944-463D-A90B-3211C5199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68B79FE-1126-5982-D318-2D89CBCA9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A326F-2237-48A3-946F-F073A9C6E14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55670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E394A61-AA9A-F28E-98A0-6C21C09FE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05C6096-AD34-0BC1-822C-22B4BD017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40CAC09-D5C7-F5A2-7CF2-1C75B581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B196-B36A-4541-B2D0-497B9714CF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66357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84CDAD-9F2F-59A5-2D58-5F74ECFB9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86CDE1-AFC7-DEB0-7117-2CC9EA75D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E84D58-066E-07D1-7D4D-DB095BE1A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39060-7DF2-48A6-B53A-06604CA687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22944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DFE90C-B2E3-E386-25C0-6205AEBB4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286BAE-C377-2F3F-785A-4212A38DC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1D5E314-52BB-8BE2-0E4B-88C78AC5C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97EFF-8064-4A21-AAAB-1A7B675B8B7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3607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36E8608-CA7A-5AC9-1366-7E9F42525F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62A5CE6-D578-66AC-6FCE-61240743B4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8E0325-323E-EEFF-2B5B-091F870FF1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989C4-7FAA-8F67-9557-91BEAC737F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8199AC-87DF-2145-B7B7-CA8AC69FD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F35203-15DD-4B73-8DEA-F180890898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141BF97-0F0D-D12F-4EEC-38E582B9D6F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176164"/>
            <a:ext cx="10363200" cy="450567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Silent and still I stand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Before that weeping tree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Whereon the Son of man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Pours out his life for me.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 sin of man! O love of God!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 cleansing, efficacious flood!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DD11B38-B216-C0D5-BFDB-946EB149BAA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14500" y="1084262"/>
            <a:ext cx="8763000" cy="468947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Saviour asks no tears,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Weep not for me, he cries;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Yet all our broken years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Are mirrored in his eyes.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all our griefs, including mine,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Go surging through that heart divine.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A0E18B14-5EE8-DE20-48D4-A52D29B1B0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082675"/>
            <a:ext cx="10515600" cy="469265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Fain would I hide mine eyes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From love so torn with pain;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Yet all within me cries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To look, and look again;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 cannot pierce the mystery,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But this I know: he dies for me.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E90A079F-9D82-4908-CE6D-8181B91612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4471"/>
            <a:ext cx="10515600" cy="460905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4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For me, and once for all,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Our Saviour willing dies,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As mercy's tender call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Rings out upon the skies;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 man upon that weeping tree,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In penitence we come to thee!</a:t>
            </a:r>
          </a:p>
        </p:txBody>
      </p:sp>
      <p:sp>
        <p:nvSpPr>
          <p:cNvPr id="5123" name="Rectangle 5">
            <a:extLst>
              <a:ext uri="{FF2B5EF4-FFF2-40B4-BE49-F238E27FC236}">
                <a16:creationId xmlns:a16="http://schemas.microsoft.com/office/drawing/2014/main" id="{3637C423-3FBE-4234-7475-B670DC5DB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876925"/>
            <a:ext cx="6096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Song # 3594931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Albert Orsborn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209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131. Silent and Still I Stand</dc:title>
  <dc:creator>E. Langley Smith</dc:creator>
  <cp:lastModifiedBy>Narelle Wheaton</cp:lastModifiedBy>
  <cp:revision>3</cp:revision>
  <dcterms:created xsi:type="dcterms:W3CDTF">2001-02-23T03:48:58Z</dcterms:created>
  <dcterms:modified xsi:type="dcterms:W3CDTF">2023-06-12T05:08:53Z</dcterms:modified>
</cp:coreProperties>
</file>